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35" r:id="rId13"/>
    <p:sldId id="302" r:id="rId14"/>
    <p:sldId id="300" r:id="rId15"/>
    <p:sldId id="331" r:id="rId16"/>
    <p:sldId id="332" r:id="rId17"/>
    <p:sldId id="333" r:id="rId18"/>
    <p:sldId id="334" r:id="rId19"/>
    <p:sldId id="298" r:id="rId20"/>
    <p:sldId id="336" r:id="rId21"/>
    <p:sldId id="337" r:id="rId22"/>
    <p:sldId id="338" r:id="rId23"/>
    <p:sldId id="339" r:id="rId24"/>
    <p:sldId id="322" r:id="rId25"/>
    <p:sldId id="282" r:id="rId26"/>
    <p:sldId id="283" r:id="rId27"/>
  </p:sldIdLst>
  <p:sldSz cx="12188825" cy="6858000"/>
  <p:notesSz cx="6858000" cy="9144000"/>
  <p:custDataLst>
    <p:tags r:id="rId29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4" autoAdjust="0"/>
    <p:restoredTop sz="94660"/>
  </p:normalViewPr>
  <p:slideViewPr>
    <p:cSldViewPr>
      <p:cViewPr varScale="1">
        <p:scale>
          <a:sx n="76" d="100"/>
          <a:sy n="76" d="100"/>
        </p:scale>
        <p:origin x="96" y="4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3.jpg>
</file>

<file path=ppt/media/image14.jpeg>
</file>

<file path=ppt/media/image15.jpg>
</file>

<file path=ppt/media/image16.jpg>
</file>

<file path=ppt/media/image17.jpe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2019/1/9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45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2019/1/9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93340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透過右側的圖示，可以選擇想放置的家具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會不斷偵測周遭環境，並偵測可以放置家具的平面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當偵測到平面，會在該平面產生藍色格子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0023894"/>
              </p:ext>
            </p:extLst>
          </p:nvPr>
        </p:nvGraphicFramePr>
        <p:xfrm>
          <a:off x="2422004" y="1556792"/>
          <a:ext cx="9391408" cy="493254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314146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(Rotate):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點擊按鈕即可使該家具順時針選轉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(Delete)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(Reset)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222761" y="1626542"/>
            <a:ext cx="1545272" cy="1312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系統架構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717193" y="1270290"/>
            <a:ext cx="2024634" cy="2024634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96337" y="1259730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89956" y="5229200"/>
            <a:ext cx="8424936" cy="12090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5" name="椭圆 13"/>
          <p:cNvSpPr/>
          <p:nvPr/>
        </p:nvSpPr>
        <p:spPr>
          <a:xfrm>
            <a:off x="9076108" y="1270291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7" name="文本框 4"/>
          <p:cNvSpPr txBox="1">
            <a:spLocks noChangeArrowheads="1"/>
          </p:cNvSpPr>
          <p:nvPr/>
        </p:nvSpPr>
        <p:spPr bwMode="auto">
          <a:xfrm>
            <a:off x="3960727" y="162654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8" name="文本框 4"/>
          <p:cNvSpPr txBox="1">
            <a:spLocks noChangeArrowheads="1"/>
          </p:cNvSpPr>
          <p:nvPr/>
        </p:nvSpPr>
        <p:spPr bwMode="auto">
          <a:xfrm>
            <a:off x="6636018" y="1560083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9" name="文本框 4"/>
          <p:cNvSpPr txBox="1">
            <a:spLocks noChangeArrowheads="1"/>
          </p:cNvSpPr>
          <p:nvPr/>
        </p:nvSpPr>
        <p:spPr bwMode="auto">
          <a:xfrm>
            <a:off x="9315789" y="156008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7507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2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56" y="260648"/>
            <a:ext cx="4862248" cy="65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246969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6" name="Visio" r:id="rId3" imgW="7791378" imgH="6048219" progId="Visio.Drawing.15">
                  <p:embed/>
                </p:oleObj>
              </mc:Choice>
              <mc:Fallback>
                <p:oleObj name="Visio" r:id="rId3" imgW="7791378" imgH="6048219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891480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188640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新增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4942284" y="16641"/>
            <a:ext cx="2200507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035985"/>
              </p:ext>
            </p:extLst>
          </p:nvPr>
        </p:nvGraphicFramePr>
        <p:xfrm>
          <a:off x="4935216" y="212504"/>
          <a:ext cx="3699763" cy="6423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5216" y="212504"/>
                        <a:ext cx="3699763" cy="64239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92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移動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862164" y="1412775"/>
            <a:ext cx="26085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752719"/>
              </p:ext>
            </p:extLst>
          </p:nvPr>
        </p:nvGraphicFramePr>
        <p:xfrm>
          <a:off x="3862164" y="1412776"/>
          <a:ext cx="5799790" cy="4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2164" y="1412776"/>
                        <a:ext cx="5799790" cy="43924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746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1771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旋轉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150196" y="548679"/>
            <a:ext cx="2197629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563873"/>
              </p:ext>
            </p:extLst>
          </p:nvPr>
        </p:nvGraphicFramePr>
        <p:xfrm>
          <a:off x="4798268" y="587598"/>
          <a:ext cx="4104456" cy="5718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6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98268" y="587598"/>
                        <a:ext cx="4104456" cy="57187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4533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674340" y="-675456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7131" y="404664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刪除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790156" y="388350"/>
            <a:ext cx="2566176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923428"/>
              </p:ext>
            </p:extLst>
          </p:nvPr>
        </p:nvGraphicFramePr>
        <p:xfrm>
          <a:off x="3790156" y="388351"/>
          <a:ext cx="5374332" cy="6076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0156" y="388351"/>
                        <a:ext cx="5374332" cy="60762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889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6768"/>
            <a:ext cx="70677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4033" y="374723"/>
            <a:ext cx="5068491" cy="772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4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24" y="1605352"/>
            <a:ext cx="8928992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2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449" y="1605352"/>
            <a:ext cx="8921941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8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實作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772816"/>
            <a:ext cx="3672408" cy="4897647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348" y="2132856"/>
            <a:ext cx="576193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82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6" y="1556792"/>
            <a:ext cx="8651169" cy="4996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699276"/>
              </p:ext>
            </p:extLst>
          </p:nvPr>
        </p:nvGraphicFramePr>
        <p:xfrm>
          <a:off x="1269876" y="1700808"/>
          <a:ext cx="9391408" cy="489477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修改需求分析和功能說明、添加構想說明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修改、系統架構和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重新繪製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9331384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繪製活動圖、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449017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629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339470" y="188640"/>
            <a:ext cx="7787965" cy="6480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3990</TotalTime>
  <Words>970</Words>
  <Application>Microsoft Office PowerPoint</Application>
  <PresentationFormat>自訂</PresentationFormat>
  <Paragraphs>141</Paragraphs>
  <Slides>26</Slides>
  <Notes>8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6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163</cp:revision>
  <dcterms:created xsi:type="dcterms:W3CDTF">2014-03-22T10:32:08Z</dcterms:created>
  <dcterms:modified xsi:type="dcterms:W3CDTF">2019-01-09T02:17:34Z</dcterms:modified>
</cp:coreProperties>
</file>

<file path=docProps/thumbnail.jpeg>
</file>